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5" r:id="rId5"/>
    <p:sldId id="259" r:id="rId6"/>
    <p:sldId id="262" r:id="rId7"/>
    <p:sldId id="264" r:id="rId8"/>
    <p:sldId id="266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367" autoAdjust="0"/>
    <p:restoredTop sz="94708"/>
  </p:normalViewPr>
  <p:slideViewPr>
    <p:cSldViewPr snapToGrid="0" snapToObjects="1">
      <p:cViewPr varScale="1">
        <p:scale>
          <a:sx n="69" d="100"/>
          <a:sy n="69" d="100"/>
        </p:scale>
        <p:origin x="109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BFFC23-FD05-4447-8989-17EC9D7A23C7}" type="datetimeFigureOut">
              <a:rPr lang="en-US" smtClean="0"/>
              <a:t>11/5/2016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5821D6-FE36-3342-8931-5C97D6B355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458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11/5/2016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11/5/2016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11/5/2016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uk-UA" sz="6600" dirty="0" smtClean="0"/>
              <a:t>Адаптивна верстка</a:t>
            </a:r>
            <a:endParaRPr lang="en-US" sz="6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127" y="3956280"/>
            <a:ext cx="2769889" cy="90685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5127" y="3956280"/>
            <a:ext cx="8361229" cy="1086237"/>
          </a:xfrm>
        </p:spPr>
        <p:txBody>
          <a:bodyPr/>
          <a:lstStyle/>
          <a:p>
            <a:pPr algn="r"/>
            <a:r>
              <a:rPr lang="en-US" dirty="0" smtClean="0"/>
              <a:t> Andriy Zherdiy</a:t>
            </a:r>
          </a:p>
          <a:p>
            <a:pPr algn="r"/>
            <a:r>
              <a:rPr lang="en-US" sz="1800" dirty="0" err="1"/>
              <a:t>a</a:t>
            </a:r>
            <a:r>
              <a:rPr lang="en-US" sz="1800" dirty="0" err="1" smtClean="0"/>
              <a:t>ndriy.zherdiy@outlook.com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52993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/>
          <a:lstStyle/>
          <a:p>
            <a:r>
              <a:rPr lang="uk-UA" dirty="0" smtClean="0"/>
              <a:t>Про що буде йти мова?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Розширення і їх кількість</a:t>
            </a:r>
          </a:p>
          <a:p>
            <a:r>
              <a:rPr lang="uk-UA" dirty="0" smtClean="0"/>
              <a:t>Максимальна і мінімальна ширина</a:t>
            </a:r>
          </a:p>
          <a:p>
            <a:r>
              <a:rPr lang="uk-UA" dirty="0" smtClean="0"/>
              <a:t>Розмір шрифтів</a:t>
            </a:r>
            <a:endParaRPr lang="uk-UA" dirty="0"/>
          </a:p>
          <a:p>
            <a:r>
              <a:rPr lang="uk-UA" dirty="0" smtClean="0"/>
              <a:t>Медіа стилі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116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/>
          </a:bodyPr>
          <a:lstStyle/>
          <a:p>
            <a:r>
              <a:rPr lang="uk-UA" dirty="0" smtClean="0"/>
              <a:t>Розширення і </a:t>
            </a:r>
            <a:r>
              <a:rPr lang="uk-UA" smtClean="0"/>
              <a:t>їх кількість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uk-UA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0927" y="1780673"/>
            <a:ext cx="6346551" cy="384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590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>
            <a:normAutofit/>
          </a:bodyPr>
          <a:lstStyle/>
          <a:p>
            <a:r>
              <a:rPr lang="uk-UA" dirty="0" smtClean="0"/>
              <a:t>Розширення і </a:t>
            </a:r>
            <a:r>
              <a:rPr lang="uk-UA" smtClean="0"/>
              <a:t>їх кількість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Адаптивний дизайн </a:t>
            </a:r>
            <a:r>
              <a:rPr lang="mr-IN" dirty="0" smtClean="0"/>
              <a:t>–</a:t>
            </a:r>
            <a:r>
              <a:rPr lang="uk-UA" dirty="0" smtClean="0"/>
              <a:t> дизайн веб сторінок котрий забезпечує гарне відображення на різних пристроях</a:t>
            </a:r>
          </a:p>
          <a:p>
            <a:pPr lvl="1"/>
            <a:r>
              <a:rPr lang="uk-UA" dirty="0" smtClean="0"/>
              <a:t>Персональні </a:t>
            </a:r>
            <a:r>
              <a:rPr lang="uk-UA" dirty="0" err="1" smtClean="0"/>
              <a:t>комп</a:t>
            </a:r>
            <a:r>
              <a:rPr lang="en-US" dirty="0" smtClean="0"/>
              <a:t>’</a:t>
            </a:r>
            <a:r>
              <a:rPr lang="uk-UA" dirty="0" err="1" smtClean="0"/>
              <a:t>ютери</a:t>
            </a:r>
            <a:endParaRPr lang="uk-UA" dirty="0" smtClean="0"/>
          </a:p>
          <a:p>
            <a:pPr lvl="1"/>
            <a:r>
              <a:rPr lang="uk-UA" dirty="0" smtClean="0"/>
              <a:t>Ноутбуки</a:t>
            </a:r>
          </a:p>
          <a:p>
            <a:pPr lvl="1"/>
            <a:r>
              <a:rPr lang="uk-UA" dirty="0" smtClean="0"/>
              <a:t>Планшети</a:t>
            </a:r>
          </a:p>
          <a:p>
            <a:pPr lvl="1"/>
            <a:r>
              <a:rPr lang="uk-UA" dirty="0" smtClean="0"/>
              <a:t>Смартфони та інші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76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/>
          <a:lstStyle/>
          <a:p>
            <a:r>
              <a:rPr lang="uk-UA" dirty="0"/>
              <a:t>Максимальна і мінімальна ширина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643865"/>
            <a:ext cx="9601200" cy="4223535"/>
          </a:xfrm>
        </p:spPr>
        <p:txBody>
          <a:bodyPr>
            <a:normAutofit/>
          </a:bodyPr>
          <a:lstStyle/>
          <a:p>
            <a:r>
              <a:rPr lang="en-US" dirty="0" smtClean="0"/>
              <a:t>min-width</a:t>
            </a:r>
          </a:p>
          <a:p>
            <a:r>
              <a:rPr lang="en-US" dirty="0" smtClean="0"/>
              <a:t>max-width</a:t>
            </a:r>
          </a:p>
          <a:p>
            <a:endParaRPr lang="en-US" dirty="0"/>
          </a:p>
          <a:p>
            <a:r>
              <a:rPr lang="en-US" dirty="0" smtClean="0"/>
              <a:t>min-height</a:t>
            </a:r>
          </a:p>
          <a:p>
            <a:r>
              <a:rPr lang="en-US" dirty="0" smtClean="0"/>
              <a:t>max-height</a:t>
            </a:r>
            <a:endParaRPr lang="uk-UA" dirty="0" smtClean="0"/>
          </a:p>
          <a:p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uk-UA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746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/>
          <a:lstStyle/>
          <a:p>
            <a:r>
              <a:rPr lang="uk-UA" dirty="0" smtClean="0"/>
              <a:t>Розмір шрифтів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643865"/>
            <a:ext cx="9601200" cy="422353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uk-UA" dirty="0" smtClean="0"/>
              <a:t>	</a:t>
            </a:r>
            <a:r>
              <a:rPr lang="mr-IN" dirty="0" smtClean="0"/>
              <a:t>html { font-size: 100%; } </a:t>
            </a:r>
            <a:r>
              <a:rPr lang="mr-IN" i="1" dirty="0" smtClean="0"/>
              <a:t>/* </a:t>
            </a:r>
            <a:r>
              <a:rPr lang="uk-UA" i="1" dirty="0" smtClean="0"/>
              <a:t>по замовчуванню</a:t>
            </a:r>
            <a:r>
              <a:rPr lang="mr-IN" i="1" dirty="0" smtClean="0"/>
              <a:t>16px </a:t>
            </a:r>
            <a:r>
              <a:rPr lang="mr-IN" i="1" dirty="0"/>
              <a:t>*/</a:t>
            </a:r>
            <a:r>
              <a:rPr lang="mr-IN" dirty="0"/>
              <a:t> </a:t>
            </a:r>
            <a:endParaRPr lang="uk-UA" dirty="0" smtClean="0"/>
          </a:p>
          <a:p>
            <a:pPr marL="0" indent="0">
              <a:buNone/>
            </a:pPr>
            <a:r>
              <a:rPr lang="uk-UA" dirty="0" smtClean="0"/>
              <a:t>	</a:t>
            </a:r>
            <a:r>
              <a:rPr lang="mr-IN" dirty="0" smtClean="0"/>
              <a:t>h1 </a:t>
            </a:r>
            <a:r>
              <a:rPr lang="mr-IN" dirty="0"/>
              <a:t>{ </a:t>
            </a:r>
            <a:r>
              <a:rPr lang="mr-IN" dirty="0" smtClean="0"/>
              <a:t>font-size</a:t>
            </a:r>
            <a:r>
              <a:rPr lang="mr-IN" dirty="0"/>
              <a:t>: 1.75rem; } </a:t>
            </a:r>
            <a:r>
              <a:rPr lang="mr-IN" i="1" dirty="0"/>
              <a:t>/* 28/16 = 1.75 */</a:t>
            </a:r>
            <a:r>
              <a:rPr lang="mr-IN" dirty="0"/>
              <a:t> </a:t>
            </a:r>
            <a:endParaRPr lang="uk-UA" dirty="0" smtClean="0"/>
          </a:p>
          <a:p>
            <a:pPr marL="0" indent="0">
              <a:buNone/>
            </a:pPr>
            <a:r>
              <a:rPr lang="uk-UA" dirty="0" smtClean="0"/>
              <a:t>	</a:t>
            </a:r>
            <a:r>
              <a:rPr lang="mr-IN" dirty="0" smtClean="0"/>
              <a:t>h2 </a:t>
            </a:r>
            <a:r>
              <a:rPr lang="mr-IN" dirty="0"/>
              <a:t>{ </a:t>
            </a:r>
            <a:r>
              <a:rPr lang="mr-IN" dirty="0" err="1"/>
              <a:t>font-size</a:t>
            </a:r>
            <a:r>
              <a:rPr lang="mr-IN" dirty="0"/>
              <a:t>: 1.375rem; } </a:t>
            </a:r>
            <a:r>
              <a:rPr lang="mr-IN" i="1" dirty="0"/>
              <a:t>/* 22/16 = 1.375 */</a:t>
            </a:r>
            <a:r>
              <a:rPr lang="mr-IN" dirty="0"/>
              <a:t> </a:t>
            </a:r>
            <a:endParaRPr lang="uk-UA" dirty="0" smtClean="0"/>
          </a:p>
          <a:p>
            <a:pPr marL="0" indent="0">
              <a:buNone/>
            </a:pPr>
            <a:r>
              <a:rPr lang="uk-UA" dirty="0" smtClean="0"/>
              <a:t>	</a:t>
            </a:r>
            <a:r>
              <a:rPr lang="mr-IN" dirty="0" err="1" smtClean="0"/>
              <a:t>p</a:t>
            </a:r>
            <a:r>
              <a:rPr lang="mr-IN" dirty="0" smtClean="0"/>
              <a:t> </a:t>
            </a:r>
            <a:r>
              <a:rPr lang="mr-IN" dirty="0"/>
              <a:t>{ </a:t>
            </a:r>
            <a:r>
              <a:rPr lang="mr-IN" dirty="0" err="1"/>
              <a:t>font-size</a:t>
            </a:r>
            <a:r>
              <a:rPr lang="mr-IN" dirty="0"/>
              <a:t>: 0.875rem</a:t>
            </a:r>
            <a:r>
              <a:rPr lang="mr-IN" dirty="0" smtClean="0"/>
              <a:t>; </a:t>
            </a:r>
            <a:r>
              <a:rPr lang="mr-IN" dirty="0"/>
              <a:t>} </a:t>
            </a:r>
            <a:r>
              <a:rPr lang="mr-IN" i="1" dirty="0"/>
              <a:t>/* 14/16 = 0.875 </a:t>
            </a:r>
            <a:r>
              <a:rPr lang="mr-IN" i="1" dirty="0" smtClean="0"/>
              <a:t>*/</a:t>
            </a:r>
            <a:endParaRPr lang="uk-UA" i="1" dirty="0" smtClean="0"/>
          </a:p>
          <a:p>
            <a:endParaRPr lang="uk-UA" i="1" dirty="0"/>
          </a:p>
          <a:p>
            <a:pPr fontAlgn="base"/>
            <a:r>
              <a:rPr lang="en-US" dirty="0" smtClean="0"/>
              <a:t>@font-face {</a:t>
            </a:r>
          </a:p>
          <a:p>
            <a:pPr marL="530352" lvl="1" indent="0" fontAlgn="base">
              <a:buNone/>
            </a:pPr>
            <a:r>
              <a:rPr lang="uk-UA" dirty="0" smtClean="0"/>
              <a:t>	</a:t>
            </a:r>
            <a:r>
              <a:rPr lang="en-US" dirty="0" smtClean="0"/>
              <a:t>font-family: '</a:t>
            </a:r>
            <a:r>
              <a:rPr lang="en-US" dirty="0" err="1" smtClean="0"/>
              <a:t>Graublau</a:t>
            </a:r>
            <a:r>
              <a:rPr lang="en-US" dirty="0" smtClean="0"/>
              <a:t> Web';</a:t>
            </a:r>
            <a:endParaRPr lang="uk-UA" dirty="0" smtClean="0"/>
          </a:p>
          <a:p>
            <a:pPr marL="530352" lvl="1" indent="0" fontAlgn="base">
              <a:buNone/>
            </a:pPr>
            <a:r>
              <a:rPr lang="uk-UA" dirty="0" smtClean="0"/>
              <a:t>	</a:t>
            </a:r>
            <a:r>
              <a:rPr lang="en-US" dirty="0" err="1" smtClean="0"/>
              <a:t>src</a:t>
            </a:r>
            <a:r>
              <a:rPr lang="en-US" dirty="0" smtClean="0"/>
              <a:t>: </a:t>
            </a:r>
            <a:r>
              <a:rPr lang="en-US" dirty="0" err="1" smtClean="0"/>
              <a:t>url</a:t>
            </a:r>
            <a:r>
              <a:rPr lang="en-US" dirty="0" smtClean="0"/>
              <a:t>('</a:t>
            </a:r>
            <a:r>
              <a:rPr lang="en-US" dirty="0" err="1" smtClean="0"/>
              <a:t>GraublauWeb.eot</a:t>
            </a:r>
            <a:r>
              <a:rPr lang="en-US" dirty="0" smtClean="0"/>
              <a:t>?') format('</a:t>
            </a:r>
            <a:r>
              <a:rPr lang="en-US" dirty="0" err="1" smtClean="0"/>
              <a:t>eot</a:t>
            </a:r>
            <a:r>
              <a:rPr lang="en-US" dirty="0" smtClean="0"/>
              <a:t>'),</a:t>
            </a:r>
          </a:p>
          <a:p>
            <a:pPr marL="530352" lvl="1" indent="0" fontAlgn="base">
              <a:buNone/>
            </a:pPr>
            <a:r>
              <a:rPr lang="uk-UA" dirty="0" smtClean="0"/>
              <a:t>	</a:t>
            </a:r>
            <a:r>
              <a:rPr lang="en-US" dirty="0" err="1" smtClean="0"/>
              <a:t>url</a:t>
            </a:r>
            <a:r>
              <a:rPr lang="en-US" dirty="0"/>
              <a:t>('</a:t>
            </a:r>
            <a:r>
              <a:rPr lang="en-US" dirty="0" err="1"/>
              <a:t>GraublauWeb.woff</a:t>
            </a:r>
            <a:r>
              <a:rPr lang="en-US" dirty="0"/>
              <a:t>') format('</a:t>
            </a:r>
            <a:r>
              <a:rPr lang="en-US" dirty="0" err="1"/>
              <a:t>woff</a:t>
            </a:r>
            <a:r>
              <a:rPr lang="en-US" dirty="0"/>
              <a:t>'),</a:t>
            </a:r>
          </a:p>
          <a:p>
            <a:pPr marL="530352" lvl="1" indent="0" fontAlgn="base">
              <a:buNone/>
            </a:pPr>
            <a:r>
              <a:rPr lang="uk-UA" dirty="0" smtClean="0"/>
              <a:t>	</a:t>
            </a:r>
            <a:r>
              <a:rPr lang="en-US" dirty="0" err="1" smtClean="0"/>
              <a:t>url</a:t>
            </a:r>
            <a:r>
              <a:rPr lang="en-US" dirty="0" smtClean="0"/>
              <a:t>(‘</a:t>
            </a:r>
            <a:r>
              <a:rPr lang="en-US" dirty="0" err="1" smtClean="0"/>
              <a:t>myfolder</a:t>
            </a:r>
            <a:r>
              <a:rPr lang="en-US" dirty="0" smtClean="0"/>
              <a:t>/GraublauWeb.ttf')</a:t>
            </a:r>
            <a:r>
              <a:rPr lang="en-US" dirty="0"/>
              <a:t> </a:t>
            </a:r>
          </a:p>
          <a:p>
            <a:pPr marL="530352" lvl="1" indent="0" fontAlgn="base">
              <a:buNone/>
            </a:pPr>
            <a:r>
              <a:rPr lang="en-US" dirty="0" smtClean="0"/>
              <a:t>}</a:t>
            </a:r>
            <a:endParaRPr lang="en-US" dirty="0"/>
          </a:p>
          <a:p>
            <a:r>
              <a:rPr lang="en-US" dirty="0"/>
              <a:t>font-family: '</a:t>
            </a:r>
            <a:r>
              <a:rPr lang="en-US" dirty="0" err="1"/>
              <a:t>Graublau</a:t>
            </a:r>
            <a:r>
              <a:rPr lang="en-US" dirty="0"/>
              <a:t> Web', 'Droid Sans', Arial, sans-serif;</a:t>
            </a:r>
            <a:endParaRPr lang="uk-UA" i="1" dirty="0" smtClean="0"/>
          </a:p>
        </p:txBody>
      </p:sp>
    </p:spTree>
    <p:extLst>
      <p:ext uri="{BB962C8B-B14F-4D97-AF65-F5344CB8AC3E}">
        <p14:creationId xmlns:p14="http://schemas.microsoft.com/office/powerpoint/2010/main" val="68669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/>
          <a:lstStyle/>
          <a:p>
            <a:r>
              <a:rPr lang="uk-UA" dirty="0"/>
              <a:t>Медіа стилі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643865"/>
            <a:ext cx="9601200" cy="4223535"/>
          </a:xfrm>
        </p:spPr>
        <p:txBody>
          <a:bodyPr>
            <a:normAutofit/>
          </a:bodyPr>
          <a:lstStyle/>
          <a:p>
            <a:pPr fontAlgn="base"/>
            <a:r>
              <a:rPr lang="en-US" dirty="0"/>
              <a:t>@media screen and (max-width: </a:t>
            </a:r>
            <a:r>
              <a:rPr lang="en-US" dirty="0" err="1"/>
              <a:t>XXXpx</a:t>
            </a:r>
            <a:r>
              <a:rPr lang="en-US" dirty="0"/>
              <a:t>) { }</a:t>
            </a:r>
          </a:p>
          <a:p>
            <a:pPr fontAlgn="base"/>
            <a:r>
              <a:rPr lang="en-US" dirty="0"/>
              <a:t>@media screen and (min-width: </a:t>
            </a:r>
            <a:r>
              <a:rPr lang="en-US" dirty="0" err="1"/>
              <a:t>XXXpx</a:t>
            </a:r>
            <a:r>
              <a:rPr lang="en-US" dirty="0"/>
              <a:t>) { }</a:t>
            </a:r>
          </a:p>
          <a:p>
            <a:pPr fontAlgn="base"/>
            <a:r>
              <a:rPr lang="en-US" dirty="0"/>
              <a:t>@media screen and (min-width: </a:t>
            </a:r>
            <a:r>
              <a:rPr lang="en-US" dirty="0" err="1"/>
              <a:t>XXXpx</a:t>
            </a:r>
            <a:r>
              <a:rPr lang="en-US" dirty="0"/>
              <a:t>) and (max-width: </a:t>
            </a:r>
            <a:r>
              <a:rPr lang="en-US" dirty="0" err="1"/>
              <a:t>YYYpx</a:t>
            </a:r>
            <a:r>
              <a:rPr lang="en-US" dirty="0"/>
              <a:t>) { }</a:t>
            </a:r>
          </a:p>
          <a:p>
            <a:pPr fontAlgn="base"/>
            <a:r>
              <a:rPr lang="en-US" dirty="0"/>
              <a:t>@media screen and (max-device-width: </a:t>
            </a:r>
            <a:r>
              <a:rPr lang="en-US" dirty="0" err="1"/>
              <a:t>XXXpx</a:t>
            </a:r>
            <a:r>
              <a:rPr lang="en-US" dirty="0"/>
              <a:t>) { }</a:t>
            </a:r>
          </a:p>
          <a:p>
            <a:endParaRPr lang="uk-UA" dirty="0" smtClean="0"/>
          </a:p>
          <a:p>
            <a:r>
              <a:rPr lang="en-US" dirty="0" smtClean="0"/>
              <a:t>luminosity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090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/>
          <a:lstStyle/>
          <a:p>
            <a:r>
              <a:rPr lang="uk-UA" dirty="0"/>
              <a:t>Медіа стилі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599" y="1643865"/>
            <a:ext cx="10307053" cy="4223535"/>
          </a:xfrm>
        </p:spPr>
        <p:txBody>
          <a:bodyPr>
            <a:normAutofit lnSpcReduction="10000"/>
          </a:bodyPr>
          <a:lstStyle/>
          <a:p>
            <a:pPr fontAlgn="base"/>
            <a:r>
              <a:rPr lang="uk-UA" dirty="0" smtClean="0"/>
              <a:t>Способи підключення</a:t>
            </a:r>
          </a:p>
          <a:p>
            <a:pPr lvl="1" fontAlgn="base"/>
            <a:r>
              <a:rPr lang="en-US" dirty="0"/>
              <a:t>&lt;link </a:t>
            </a:r>
            <a:r>
              <a:rPr lang="en-US" dirty="0" err="1"/>
              <a:t>rel</a:t>
            </a:r>
            <a:r>
              <a:rPr lang="en-US" dirty="0"/>
              <a:t>="stylesheet" media="screen and (max-width: 960px)" </a:t>
            </a:r>
            <a:r>
              <a:rPr lang="en-US" dirty="0" err="1"/>
              <a:t>href</a:t>
            </a:r>
            <a:r>
              <a:rPr lang="en-US" dirty="0"/>
              <a:t>="</a:t>
            </a:r>
            <a:r>
              <a:rPr lang="en-US" dirty="0" err="1"/>
              <a:t>big.css</a:t>
            </a:r>
            <a:r>
              <a:rPr lang="en-US" dirty="0"/>
              <a:t>" /&gt;</a:t>
            </a:r>
          </a:p>
          <a:p>
            <a:pPr lvl="1" fontAlgn="base"/>
            <a:r>
              <a:rPr lang="en-US" dirty="0"/>
              <a:t>&lt;link </a:t>
            </a:r>
            <a:r>
              <a:rPr lang="en-US" dirty="0" err="1"/>
              <a:t>rel</a:t>
            </a:r>
            <a:r>
              <a:rPr lang="en-US" dirty="0"/>
              <a:t>="stylesheet" media="screen and (min-width: 480px)" </a:t>
            </a:r>
            <a:r>
              <a:rPr lang="en-US" dirty="0" err="1"/>
              <a:t>href</a:t>
            </a:r>
            <a:r>
              <a:rPr lang="en-US" dirty="0"/>
              <a:t>="</a:t>
            </a:r>
            <a:r>
              <a:rPr lang="en-US" dirty="0" err="1"/>
              <a:t>small.css</a:t>
            </a:r>
            <a:r>
              <a:rPr lang="en-US" dirty="0"/>
              <a:t>" /&gt;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&lt;!-- </a:t>
            </a:r>
            <a:r>
              <a:rPr lang="en-US" dirty="0" err="1"/>
              <a:t>для</a:t>
            </a:r>
            <a:r>
              <a:rPr lang="en-US" dirty="0"/>
              <a:t> iPhone 4 --&gt;</a:t>
            </a:r>
          </a:p>
          <a:p>
            <a:pPr lvl="1" fontAlgn="base"/>
            <a:r>
              <a:rPr lang="en-US" dirty="0"/>
              <a:t>&lt;link </a:t>
            </a:r>
            <a:r>
              <a:rPr lang="en-US" dirty="0" err="1"/>
              <a:t>rel</a:t>
            </a:r>
            <a:r>
              <a:rPr lang="en-US" dirty="0"/>
              <a:t>="stylesheet" media="only screen and (-</a:t>
            </a:r>
            <a:r>
              <a:rPr lang="en-US" dirty="0" err="1"/>
              <a:t>webkit</a:t>
            </a:r>
            <a:r>
              <a:rPr lang="en-US" dirty="0"/>
              <a:t>-min-device-pixel-ratio: 2)" type="text/</a:t>
            </a:r>
            <a:r>
              <a:rPr lang="en-US" dirty="0" err="1"/>
              <a:t>css</a:t>
            </a:r>
            <a:r>
              <a:rPr lang="en-US" dirty="0"/>
              <a:t>" </a:t>
            </a:r>
            <a:r>
              <a:rPr lang="en-US" dirty="0" err="1"/>
              <a:t>href</a:t>
            </a:r>
            <a:r>
              <a:rPr lang="en-US" dirty="0"/>
              <a:t>="iphone4.css" /&gt;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&lt;!-- </a:t>
            </a:r>
            <a:r>
              <a:rPr lang="en-US" dirty="0" err="1"/>
              <a:t>для</a:t>
            </a:r>
            <a:r>
              <a:rPr lang="en-US" dirty="0"/>
              <a:t> iPad portrait and landscape --&gt;</a:t>
            </a:r>
          </a:p>
          <a:p>
            <a:pPr lvl="1" fontAlgn="base"/>
            <a:r>
              <a:rPr lang="en-US" dirty="0"/>
              <a:t>&lt;link </a:t>
            </a:r>
            <a:r>
              <a:rPr lang="en-US" dirty="0" err="1"/>
              <a:t>rel</a:t>
            </a:r>
            <a:r>
              <a:rPr lang="en-US" dirty="0"/>
              <a:t>="stylesheet" media="all and (</a:t>
            </a:r>
            <a:r>
              <a:rPr lang="en-US" dirty="0" err="1"/>
              <a:t>orientation:portrait</a:t>
            </a:r>
            <a:r>
              <a:rPr lang="en-US" dirty="0"/>
              <a:t>)" </a:t>
            </a:r>
            <a:r>
              <a:rPr lang="en-US" dirty="0" err="1"/>
              <a:t>href</a:t>
            </a:r>
            <a:r>
              <a:rPr lang="en-US" dirty="0"/>
              <a:t>="</a:t>
            </a:r>
            <a:r>
              <a:rPr lang="en-US" dirty="0" err="1"/>
              <a:t>portrait.css</a:t>
            </a:r>
            <a:r>
              <a:rPr lang="en-US" dirty="0"/>
              <a:t>"&gt; </a:t>
            </a:r>
          </a:p>
          <a:p>
            <a:pPr lvl="1" fontAlgn="base"/>
            <a:r>
              <a:rPr lang="en-US" dirty="0"/>
              <a:t>&lt;link </a:t>
            </a:r>
            <a:r>
              <a:rPr lang="en-US" dirty="0" err="1"/>
              <a:t>rel</a:t>
            </a:r>
            <a:r>
              <a:rPr lang="en-US" dirty="0"/>
              <a:t>="stylesheet" media="all and (</a:t>
            </a:r>
            <a:r>
              <a:rPr lang="en-US" dirty="0" err="1"/>
              <a:t>orientation:landscape</a:t>
            </a:r>
            <a:r>
              <a:rPr lang="en-US" dirty="0"/>
              <a:t>)" </a:t>
            </a:r>
            <a:r>
              <a:rPr lang="en-US" dirty="0" err="1"/>
              <a:t>href</a:t>
            </a:r>
            <a:r>
              <a:rPr lang="en-US" dirty="0"/>
              <a:t>="</a:t>
            </a:r>
            <a:r>
              <a:rPr lang="en-US" dirty="0" err="1"/>
              <a:t>landscape.css</a:t>
            </a:r>
            <a:r>
              <a:rPr lang="en-US" dirty="0"/>
              <a:t>"&gt;</a:t>
            </a:r>
          </a:p>
          <a:p>
            <a:pPr lvl="1" fontAlgn="base"/>
            <a:endParaRPr lang="en-US" dirty="0" smtClean="0"/>
          </a:p>
          <a:p>
            <a:endParaRPr lang="uk-UA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538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58065"/>
          </a:xfrm>
        </p:spPr>
        <p:txBody>
          <a:bodyPr/>
          <a:lstStyle/>
          <a:p>
            <a:r>
              <a:rPr lang="uk-UA" dirty="0" smtClean="0"/>
              <a:t>Література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94145948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602</TotalTime>
  <Words>233</Words>
  <Application>Microsoft Office PowerPoint</Application>
  <PresentationFormat>Widescreen</PresentationFormat>
  <Paragraphs>59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Franklin Gothic Book</vt:lpstr>
      <vt:lpstr>Mangal</vt:lpstr>
      <vt:lpstr>Crop</vt:lpstr>
      <vt:lpstr>Адаптивна верстка</vt:lpstr>
      <vt:lpstr>Про що буде йти мова? </vt:lpstr>
      <vt:lpstr>Розширення і їх кількість</vt:lpstr>
      <vt:lpstr>Розширення і їх кількість</vt:lpstr>
      <vt:lpstr>Максимальна і мінімальна ширина</vt:lpstr>
      <vt:lpstr>Розмір шрифтів</vt:lpstr>
      <vt:lpstr>Медіа стилі</vt:lpstr>
      <vt:lpstr>Медіа стилі</vt:lpstr>
      <vt:lpstr>Література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 - World Wide Web</dc:title>
  <dc:creator>Andriy Zherdiy</dc:creator>
  <cp:lastModifiedBy>Andriy Zherdiy</cp:lastModifiedBy>
  <cp:revision>29</cp:revision>
  <dcterms:created xsi:type="dcterms:W3CDTF">2016-10-22T04:22:12Z</dcterms:created>
  <dcterms:modified xsi:type="dcterms:W3CDTF">2016-11-05T14:46:58Z</dcterms:modified>
</cp:coreProperties>
</file>

<file path=docProps/thumbnail.jpeg>
</file>